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4" r:id="rId4"/>
    <p:sldId id="276" r:id="rId5"/>
    <p:sldId id="262" r:id="rId6"/>
    <p:sldId id="263" r:id="rId7"/>
    <p:sldId id="264" r:id="rId8"/>
    <p:sldId id="265" r:id="rId9"/>
    <p:sldId id="266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321310C-DE0F-4C30-86AD-0502D0C85B94}">
          <p14:sldIdLst>
            <p14:sldId id="257"/>
            <p14:sldId id="259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9637-CFBB-4EE5-BDFB-95EFDACF734F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B269-123F-460B-A0B7-29F985D06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Миша\Downloads\0_124eba_e48e035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43182"/>
            <a:ext cx="4327740" cy="38776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77153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Batang" pitchFamily="18" charset="-127"/>
                <a:ea typeface="Batang" pitchFamily="18" charset="-127"/>
              </a:rPr>
              <a:t>       </a:t>
            </a:r>
          </a:p>
          <a:p>
            <a:pPr algn="ctr"/>
            <a:r>
              <a:rPr lang="ru-RU" sz="4400" b="1" i="1" dirty="0" smtClean="0">
                <a:latin typeface="Batang" pitchFamily="18" charset="-127"/>
                <a:ea typeface="Batang" pitchFamily="18" charset="-127"/>
              </a:rPr>
              <a:t>ФОТООТЧЁТ</a:t>
            </a:r>
          </a:p>
          <a:p>
            <a:pPr algn="ctr"/>
            <a:endParaRPr lang="ru-RU" b="1" i="1" dirty="0" smtClean="0"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МБОУ «</a:t>
            </a:r>
            <a:r>
              <a:rPr lang="ru-RU" sz="4000" b="1" dirty="0" err="1" smtClean="0">
                <a:latin typeface="Batang" pitchFamily="18" charset="-127"/>
                <a:ea typeface="Batang" pitchFamily="18" charset="-127"/>
              </a:rPr>
              <a:t>Навлинская</a:t>
            </a: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 СОШ №1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ownloads\page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36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8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357166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Batang" pitchFamily="18" charset="-127"/>
                <a:ea typeface="Batang" pitchFamily="18" charset="-127"/>
              </a:rPr>
              <a:t>НАШ ЛАГЕРЬ</a:t>
            </a:r>
            <a:endParaRPr lang="ru-RU" sz="5400" dirty="0"/>
          </a:p>
        </p:txBody>
      </p:sp>
      <p:pic>
        <p:nvPicPr>
          <p:cNvPr id="2051" name="Picture 3" descr="G:\ДЕННЬ ЭКОЛОГИИ СОШ №1\Площаддь\P105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42955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428604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 библиотеке</a:t>
            </a:r>
            <a:endParaRPr lang="ru-RU" sz="4000" b="1" dirty="0"/>
          </a:p>
        </p:txBody>
      </p:sp>
      <p:pic>
        <p:nvPicPr>
          <p:cNvPr id="1026" name="Picture 2" descr="G:\ЛЕТНИЙ ЛАГЕРЬ  2017г\ЛАГЕРЬ 2017г\ОТЧЁТЫ\ФОТООТЧЁТЫ\БИБЛИОТ ЗАПОВЕДНИК\IMG_20170608_11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857364"/>
            <a:ext cx="4953035" cy="2786082"/>
          </a:xfrm>
          <a:prstGeom prst="rect">
            <a:avLst/>
          </a:prstGeom>
          <a:noFill/>
        </p:spPr>
      </p:pic>
      <p:pic>
        <p:nvPicPr>
          <p:cNvPr id="1027" name="Picture 3" descr="G:\ЛЕТНИЙ ЛАГЕРЬ  2017г\ЛАГЕРЬ 2017г\ОТЧЁТЫ\ФОТООТЧЁТЫ\БИБЛИОТЕКА\IMG_20170613_131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71546"/>
            <a:ext cx="3000396" cy="508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5716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День «</a:t>
            </a:r>
            <a:r>
              <a:rPr lang="ru-RU" sz="3600" b="1" dirty="0" smtClean="0"/>
              <a:t>Зелёного островка»</a:t>
            </a:r>
            <a:endParaRPr lang="ru-RU" sz="3600" b="1" dirty="0"/>
          </a:p>
        </p:txBody>
      </p:sp>
      <p:pic>
        <p:nvPicPr>
          <p:cNvPr id="2051" name="Picture 3" descr="G:\ЛЕТНИЙ ЛАГЕРЬ  2017г\ЛАГЕРЬ 2017г\ОТЧЁТЫ\ФОТООТЧЁТЫ\игра по правилам пдд\IMG_20170609_113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3857652" cy="2893239"/>
          </a:xfrm>
          <a:prstGeom prst="rect">
            <a:avLst/>
          </a:prstGeom>
          <a:noFill/>
        </p:spPr>
      </p:pic>
      <p:pic>
        <p:nvPicPr>
          <p:cNvPr id="2052" name="Picture 4" descr="G:\ЛЕТНИЙ ЛАГЕРЬ  2017г\ЛАГЕРЬ 2017г\ОТЧЁТЫ\ФОТООТЧЁТЫ\игра по правилам пдд\IMG_20170609_115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3857652" cy="2893239"/>
          </a:xfrm>
          <a:prstGeom prst="rect">
            <a:avLst/>
          </a:prstGeom>
          <a:noFill/>
        </p:spPr>
      </p:pic>
      <p:pic>
        <p:nvPicPr>
          <p:cNvPr id="2053" name="Picture 5" descr="G:\ЛЕТНИЙ ЛАГЕРЬ  2017г\ЛАГЕРЬ 2017г\ОТЧЁТЫ\ФОТООТЧЁТЫ\игра по правилам пдд\IMG_20170609_112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714752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C:\Users\Миша\Downloads\56ab7e92c6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8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1802" y="357166"/>
            <a:ext cx="407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ДЕНЬ ЭКОЛОГА</a:t>
            </a:r>
            <a:endParaRPr lang="ru-RU" sz="3600" b="1" dirty="0"/>
          </a:p>
        </p:txBody>
      </p:sp>
      <p:pic>
        <p:nvPicPr>
          <p:cNvPr id="10" name="Picture 2" descr="G:\ДЕННЬ ЭКОЛОГИИ СОШ №1\IMG_20170605_115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3976683" cy="2386010"/>
          </a:xfrm>
          <a:prstGeom prst="rect">
            <a:avLst/>
          </a:prstGeom>
          <a:noFill/>
        </p:spPr>
      </p:pic>
      <p:pic>
        <p:nvPicPr>
          <p:cNvPr id="11" name="Picture 4" descr="G:\ДЕННЬ ЭКОЛОГИИ СОШ №1\IMG_20170605_114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4333873" cy="2600324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928670"/>
            <a:ext cx="4330824" cy="26556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714752"/>
            <a:ext cx="4086632" cy="251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571481"/>
            <a:ext cx="6500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День России</a:t>
            </a:r>
            <a:endParaRPr lang="ru-RU" sz="40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G:\ЛЕТНИЙ ЛАГЕРЬ  2017г\ЛАГЕРЬ 2017г\ОТЧЁТЫ\ФОТООТЧЁТЫ\ДЕНЬ РОССИИ СОШ №1\IMG_20170610_122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857620" cy="2314572"/>
          </a:xfrm>
          <a:prstGeom prst="rect">
            <a:avLst/>
          </a:prstGeom>
          <a:noFill/>
        </p:spPr>
      </p:pic>
      <p:pic>
        <p:nvPicPr>
          <p:cNvPr id="2051" name="Picture 3" descr="G:\ЛЕТНИЙ ЛАГЕРЬ  2017г\ЛАГЕРЬ 2017г\ОТЧЁТЫ\ФОТООТЧЁТЫ\ДЕНЬ РОССИИ СОШ №1\IMG_20170610_122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4095747" cy="2457448"/>
          </a:xfrm>
          <a:prstGeom prst="rect">
            <a:avLst/>
          </a:prstGeom>
          <a:noFill/>
        </p:spPr>
      </p:pic>
      <p:pic>
        <p:nvPicPr>
          <p:cNvPr id="2052" name="Picture 4" descr="G:\ЛЕТНИЙ ЛАГЕРЬ  2017г\ЛАГЕРЬ 2017г\ОТЧЁТЫ\ФОТООТЧЁТЫ\ДЕНЬ РОССИИ СОШ №1\акция день России\IMG_20170610_1216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429000"/>
            <a:ext cx="4071934" cy="305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2588" y="428604"/>
            <a:ext cx="6092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День здоровья</a:t>
            </a:r>
            <a:endParaRPr lang="ru-RU" sz="3600" b="1" dirty="0"/>
          </a:p>
        </p:txBody>
      </p:sp>
      <p:pic>
        <p:nvPicPr>
          <p:cNvPr id="3074" name="Picture 2" descr="G:\ЛЕТНИЙ ЛАГЕРЬ  2017г\ЛАГЕРЬ 2017г\ОТЧЁТЫ\ФОТООТЧЁТЫ\ДЕТИ ПРОТИВ НАРКОТИКОВ\IMG_20170615_15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00108"/>
            <a:ext cx="5857916" cy="2657473"/>
          </a:xfrm>
          <a:prstGeom prst="rect">
            <a:avLst/>
          </a:prstGeom>
          <a:noFill/>
        </p:spPr>
      </p:pic>
      <p:pic>
        <p:nvPicPr>
          <p:cNvPr id="3075" name="Picture 3" descr="G:\ЛЕТНИЙ ЛАГЕРЬ  2017г\ЛАГЕРЬ 2017г\ОТЧЁТЫ\ФОТООТЧЁТЫ\ДЕТИ ПРОТИВ НАРКОТИКОВ\IMG_20170615_112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3690964" cy="2214578"/>
          </a:xfrm>
          <a:prstGeom prst="rect">
            <a:avLst/>
          </a:prstGeom>
          <a:noFill/>
        </p:spPr>
      </p:pic>
      <p:pic>
        <p:nvPicPr>
          <p:cNvPr id="3076" name="Picture 4" descr="G:\ЛЕТНИЙ ЛАГЕРЬ  2017г\ЛАГЕРЬ 2017г\ОТЧЁТЫ\ФОТООТЧЁТЫ\ДЕТИ ПРОТИВ НАРКОТИКОВ\IMG_20170615_115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29066"/>
            <a:ext cx="4214810" cy="252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7166"/>
            <a:ext cx="6500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Весёлые старты</a:t>
            </a:r>
            <a:endParaRPr lang="ru-RU" sz="24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9" name="Picture 3" descr="G:\ЛЕТНИЙ ЛАГЕРЬ  2017г\ЛАГЕРЬ 2017г\ОТЧЁТЫ\ФОТООТЧЁТЫ\ВЕСЁЛЫЕ СТАРТЫ\20170616_12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2857520" cy="4699010"/>
          </a:xfrm>
          <a:prstGeom prst="rect">
            <a:avLst/>
          </a:prstGeom>
          <a:noFill/>
        </p:spPr>
      </p:pic>
      <p:pic>
        <p:nvPicPr>
          <p:cNvPr id="4100" name="Picture 4" descr="G:\ЛЕТНИЙ ЛАГЕРЬ  2017г\ЛАГЕРЬ 2017г\ОТЧЁТЫ\ФОТООТЧЁТЫ\ВЕСЁЛЫЕ СТАРТЫ\IMG_20170616_103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000108"/>
            <a:ext cx="4429156" cy="2657494"/>
          </a:xfrm>
          <a:prstGeom prst="rect">
            <a:avLst/>
          </a:prstGeom>
          <a:noFill/>
        </p:spPr>
      </p:pic>
      <p:pic>
        <p:nvPicPr>
          <p:cNvPr id="4101" name="Picture 5" descr="G:\ЛЕТНИЙ ЛАГЕРЬ  2017г\ЛАГЕРЬ 2017г\ОТЧЁТЫ\ФОТООТЧЁТЫ\ВЕСЁЛЫЕ СТАРТЫ\IMG_20170616_104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857628"/>
            <a:ext cx="4143404" cy="248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ownloads\56ab7e92c6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09201" y="357166"/>
            <a:ext cx="6549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День памяти и скорби</a:t>
            </a:r>
            <a:endParaRPr lang="ru-RU" sz="24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2" name="Picture 2" descr="G:\ЛЕТНИЙ ЛАГЕРЬ  2017г\ЛАГЕРЬ 2017г\ОТЧЁТЫ\ФОТООТЧЁТЫ\ДЕНЬ ПАМЯТИ И СКОРБИ\IMG_20170622_094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857232"/>
            <a:ext cx="4714908" cy="2828945"/>
          </a:xfrm>
          <a:prstGeom prst="rect">
            <a:avLst/>
          </a:prstGeom>
          <a:noFill/>
        </p:spPr>
      </p:pic>
      <p:pic>
        <p:nvPicPr>
          <p:cNvPr id="5123" name="Picture 3" descr="G:\ЛЕТНИЙ ЛАГЕРЬ  2017г\ЛАГЕРЬ 2017г\ОТЧЁТЫ\ФОТООТЧЁТЫ\ДЕНЬ ПАМЯТИ И СКОРБИ\IMG_20170622_095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5072098" cy="3043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Миша</cp:lastModifiedBy>
  <cp:revision>50</cp:revision>
  <dcterms:created xsi:type="dcterms:W3CDTF">2017-06-06T18:23:58Z</dcterms:created>
  <dcterms:modified xsi:type="dcterms:W3CDTF">2017-06-24T18:25:07Z</dcterms:modified>
</cp:coreProperties>
</file>