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1C79"/>
    <a:srgbClr val="EAEAEA"/>
    <a:srgbClr val="484D5D"/>
    <a:srgbClr val="F8F8F6"/>
    <a:srgbClr val="FEFEFC"/>
    <a:srgbClr val="F7F7F5"/>
    <a:srgbClr val="B0B2A5"/>
    <a:srgbClr val="D9DAD5"/>
    <a:srgbClr val="E7E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0" autoAdjust="0"/>
  </p:normalViewPr>
  <p:slideViewPr>
    <p:cSldViewPr snapToGrid="0">
      <p:cViewPr>
        <p:scale>
          <a:sx n="114" d="100"/>
          <a:sy n="114" d="100"/>
        </p:scale>
        <p:origin x="-354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31" Type="http://schemas.microsoft.com/office/2015/10/relationships/revisionInfo" Target="revisionInfo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6918D-C5F6-4523-8F76-70AD1F105E31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39342-86F8-4F6F-A000-52B5F43A36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399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1998957-7D2E-457A-94BA-A5ABBD529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5D137FA-8F27-42EB-8BA0-658F259BE1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BB2F833-A2B0-45F4-8420-E6E752099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5E58-F971-4CA5-B404-6C4FFE5AF3D1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6E1E003-D04A-47DB-A1F1-29B9838B9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5E61732-354B-458F-8F3D-664D01976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7F83-E5BC-4A19-A92A-6E7FE9E558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780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9375856-BAA8-412A-9058-AF0BD624B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E2D0901-F9EA-4145-BFC2-B153CD366F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EA1F97E-8633-44B0-A021-E0176D25B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5E58-F971-4CA5-B404-6C4FFE5AF3D1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C33D1FA-2208-4A8A-9177-29BFC08F6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FCE5CF3-BCF4-483B-B10E-8C4045C68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7F83-E5BC-4A19-A92A-6E7FE9E558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313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9EF86979-6551-4C9A-BBE5-D99C37104C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239E3A2-96EC-4DFF-A0AE-1E8283086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8247F5B-E881-41F5-8298-897FB5C2C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5E58-F971-4CA5-B404-6C4FFE5AF3D1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E383FB5-986E-4077-AC4C-F12DEFD41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A1D5007-5F4D-46F7-8D53-898039CA4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7F83-E5BC-4A19-A92A-6E7FE9E558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830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40C7A9A-8392-42BD-8F33-885417E91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650FF5C-6BF8-4AA3-8411-30EA0EF7C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B5536B5-02E0-4C6F-A302-A75F40C32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5E58-F971-4CA5-B404-6C4FFE5AF3D1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3E42928-637B-4FF5-947C-D06FF779B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35EF71A-5EF5-43D3-968B-58DD60B58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7F83-E5BC-4A19-A92A-6E7FE9E558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42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15F498-C228-4A32-95B2-D2BE06042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1BA0057-09A1-4C48-A511-96290A5CD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4B7B2B0-3DA7-4EFB-975D-2429620CC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5E58-F971-4CA5-B404-6C4FFE5AF3D1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FE67ED1-6FB0-4D75-9167-55ADC2B99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38498BC-DBF2-4D7B-8C1D-AD02913BB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7F83-E5BC-4A19-A92A-6E7FE9E558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57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0FE5B31-AB6D-4596-B8EC-118521332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5BCBF0B-47C3-4328-A7A1-1ADCDC50CC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1827C94-AABD-4935-9C14-5CF5CBD222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E3F5039-8233-4152-BFEA-33AD37799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5E58-F971-4CA5-B404-6C4FFE5AF3D1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AF4BE0D-CFD9-4B90-8102-7EDF76FEB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329A402-348D-4480-B71B-80F2682B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7F83-E5BC-4A19-A92A-6E7FE9E558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561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3218964-019C-41F3-8D6C-B5B78F734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1095CB7-14C6-4C86-81A6-FCC3E8E1D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035B01F-960D-45F7-A9B4-DDC34F9D7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9FF218A0-E456-4098-AFE0-DACD9F267E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A15A8655-ECB5-4EF8-A5B9-13BC76AD00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36A1C946-C810-41B0-B5DA-8BB66078A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5E58-F971-4CA5-B404-6C4FFE5AF3D1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5598C675-B934-4410-9660-ED7123795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693CF519-DBDD-4B61-9911-FE43DAA1D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7F83-E5BC-4A19-A92A-6E7FE9E558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722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9802D4-DA6D-48CB-881F-067A33C71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F9F0E5EB-8102-46F7-ACDE-B8A7AE8A6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5E58-F971-4CA5-B404-6C4FFE5AF3D1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8F4F50F9-0808-46D9-AE26-74751CFC3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952D77B5-FCFF-4D69-B050-EE92F0BD5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7F83-E5BC-4A19-A92A-6E7FE9E558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597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573DF69E-F723-4F5C-8619-B9F39A3CB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5E58-F971-4CA5-B404-6C4FFE5AF3D1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D0BC5D74-AF92-4AA5-8753-508A928CA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D076C6CE-12D9-4B8F-B6DE-18D0DB57F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7F83-E5BC-4A19-A92A-6E7FE9E558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16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B816B61-B3A7-4B39-BEFB-67502DD8F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6B9CA11-09F7-4D04-815D-724252618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BA7B287-73D1-4FB4-B18C-EB15B9C43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6EA6628-7712-42CC-B268-D2BEFE43A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5E58-F971-4CA5-B404-6C4FFE5AF3D1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9AE321D-F92E-4393-8EBD-26139CC52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659A22B-2F5E-4491-A210-48EA65BD0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7F83-E5BC-4A19-A92A-6E7FE9E558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57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749905F-2222-42BE-B4DE-14F80E18B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E3099E82-8628-4662-B0EC-28CB0EC073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0E7741C-B78D-4F7B-ACF7-094C9913F6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06430AC-7D65-4A66-B642-1C17CCA22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5E58-F971-4CA5-B404-6C4FFE5AF3D1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2DA1F2B-7D8B-42C5-9EC7-0E54AD308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48FAD1E2-8463-47AE-81F5-3E40CFC47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7F83-E5BC-4A19-A92A-6E7FE9E558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14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CD32AF3-88B8-4BDF-8D60-1E5A2AED1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C005B65-AAF9-4EE9-8CA4-89A078B8A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A257135-DCE2-4821-A04D-65812BD6D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E5E58-F971-4CA5-B404-6C4FFE5AF3D1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69FBDAF-3A83-4A97-AD22-1D4CBF046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1078209-D88B-40B8-974E-5C8A5F4DA4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F7F83-E5BC-4A19-A92A-6E7FE9E558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14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7097DB2-3EE1-4142-AAA2-CCF45EDAE1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854355" cy="6858000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543765"/>
              </p:ext>
            </p:extLst>
          </p:nvPr>
        </p:nvGraphicFramePr>
        <p:xfrm>
          <a:off x="5083728" y="1724665"/>
          <a:ext cx="6639639" cy="5043111"/>
        </p:xfrm>
        <a:graphic>
          <a:graphicData uri="http://schemas.openxmlformats.org/drawingml/2006/table">
            <a:tbl>
              <a:tblPr firstRow="1" firstCol="1" bandRow="1"/>
              <a:tblGrid>
                <a:gridCol w="469784"/>
                <a:gridCol w="4915764"/>
                <a:gridCol w="625031"/>
                <a:gridCol w="629060"/>
              </a:tblGrid>
              <a:tr h="473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Вопросы для родителей учащихся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да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нет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8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Нужен ли около школы постоянный стационарный информационный стенд для родителей и обучающихся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Следует ли создать орган школьного самоуправления, ответственный за помощь отстающим, консультации по                          отдельным предметам для мотивации учащихся?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 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Стоит ли вводить электронные учебники?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Беспокоитесь о том, с кем общаются в интернете Ваши дети?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Нужна ли утренняя зарядка перед началом уроков?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2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Нужны ли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профориентационные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занятия со школьниками и собранием родителей для информирования о положении на рынке труда и о востребованных профессиях с использованием мобильных центров занятости населения?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Стоит ли в дальнейшем проводить референдумы для решения всех актуальных вопросов самоуправления и общественной жизни школы?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277" marR="59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335399" y="68922"/>
            <a:ext cx="5821958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Анкета для родителей учащихся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____________________________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наименование образовательной организации</a:t>
            </a:r>
            <a:endParaRPr kumimoji="0" lang="ru-RU" altLang="ru-RU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____________________________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6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айона (городского округа)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Брянской области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2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143</Words>
  <Application>Microsoft Office PowerPoint</Application>
  <PresentationFormat>Произвольный</PresentationFormat>
  <Paragraphs>38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«ШКОЛА»</dc:title>
  <dc:creator>Профтест</dc:creator>
  <cp:lastModifiedBy>Admin</cp:lastModifiedBy>
  <cp:revision>48</cp:revision>
  <dcterms:created xsi:type="dcterms:W3CDTF">2018-01-12T08:27:16Z</dcterms:created>
  <dcterms:modified xsi:type="dcterms:W3CDTF">2018-02-01T09:49:30Z</dcterms:modified>
</cp:coreProperties>
</file>